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erverZoom="0">
  <p:sldMasterIdLst>
    <p:sldMasterId id="2147483660" r:id="rId1"/>
  </p:sldMasterIdLst>
  <p:notesMasterIdLst>
    <p:notesMasterId r:id="rId2"/>
  </p:notesMasterIdLst>
  <p:sldIdLst>
    <p:sldId id="265" r:id="rId3"/>
    <p:sldId id="266" r:id="rId4"/>
    <p:sldId id="267" r:id="rId5"/>
    <p:sldId id="268" r:id="rId6"/>
    <p:sldId id="269" r:id="rId7"/>
    <p:sldId id="272" r:id="rId8"/>
    <p:sldId id="271" r:id="rId9"/>
  </p:sldIdLst>
  <p:sldSz type="screen4x3" cy="6858000" cx="9144000"/>
  <p:notesSz cx="6858000" cy="9144000"/>
  <p:defaultTextStyle>
    <a:lvl1pPr algn="l" eaLnBrk="1" fontAlgn="base" hangingPunct="1" indent="0" latinLnBrk="1" marL="0">
      <a:buFontTx/>
      <a:buNone/>
      <a:defRPr b="0" sz="1800">
        <a:solidFill>
          <a:srgbClr val="000000"/>
        </a:solidFill>
        <a:latin typeface="Arial" panose="020B0604020202020204" pitchFamily="34" charset="0"/>
        <a:ea typeface="Arial" panose="020B0604020202020204" pitchFamily="34" charset="0"/>
      </a:defRPr>
    </a:lvl1pPr>
    <a:lvl2pPr algn="l" eaLnBrk="1" fontAlgn="base" hangingPunct="1" indent="0" latinLnBrk="1" marL="457200">
      <a:buFontTx/>
      <a:buNone/>
      <a:defRPr b="0" sz="1800">
        <a:solidFill>
          <a:srgbClr val="000000"/>
        </a:solidFill>
        <a:latin typeface="Arial" panose="020B0604020202020204" pitchFamily="34" charset="0"/>
        <a:ea typeface="Arial" panose="020B0604020202020204" pitchFamily="34" charset="0"/>
      </a:defRPr>
    </a:lvl2pPr>
    <a:lvl3pPr algn="l" eaLnBrk="1" fontAlgn="base" hangingPunct="1" indent="0" latinLnBrk="1" marL="914400">
      <a:buFontTx/>
      <a:buNone/>
      <a:defRPr b="0" sz="1800">
        <a:solidFill>
          <a:srgbClr val="000000"/>
        </a:solidFill>
        <a:latin typeface="Arial" panose="020B0604020202020204" pitchFamily="34" charset="0"/>
        <a:ea typeface="Arial" panose="020B0604020202020204" pitchFamily="34" charset="0"/>
      </a:defRPr>
    </a:lvl3pPr>
    <a:lvl4pPr algn="l" eaLnBrk="1" fontAlgn="base" hangingPunct="1" indent="0" latinLnBrk="1" marL="1371600">
      <a:buFontTx/>
      <a:buNone/>
      <a:defRPr b="0" sz="1800">
        <a:solidFill>
          <a:srgbClr val="000000"/>
        </a:solidFill>
        <a:latin typeface="Arial" panose="020B0604020202020204" pitchFamily="34" charset="0"/>
        <a:ea typeface="Arial" panose="020B0604020202020204" pitchFamily="34" charset="0"/>
      </a:defRPr>
    </a:lvl4pPr>
    <a:lvl5pPr algn="l" eaLnBrk="1" fontAlgn="base" hangingPunct="1" indent="0" latinLnBrk="1" marL="1828800">
      <a:buFontTx/>
      <a:buNone/>
      <a:defRPr b="0" sz="1800">
        <a:solidFill>
          <a:srgbClr val="000000"/>
        </a:solidFill>
        <a:latin typeface="Arial" panose="020B0604020202020204" pitchFamily="34" charset="0"/>
        <a:ea typeface="Arial" panose="020B0604020202020204" pitchFamily="34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0" y="0"/>
      </p:cViewPr>
    </p:cSldViewPr>
  </p:slide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3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9" name="Rectangle 2"/>
          <p:cNvSpPr/>
          <p:nvPr>
            <p:ph type="hdr" sz="quarter"/>
          </p:nvPr>
        </p:nvSpPr>
        <p:spPr>
          <a:xfrm>
            <a:off x="0" y="0"/>
            <a:ext cx="3076575" cy="512762"/>
          </a:xfrm>
          <a:prstGeom prst="rect"/>
          <a:noFill/>
          <a:ln>
            <a:noFill/>
          </a:ln>
        </p:spPr>
        <p:txBody>
          <a:bodyPr anchor="t" bIns="45745" lIns="91492" rIns="91492" tIns="45745" vert="horz"/>
          <a:p>
            <a:pPr algn="l" lvl="0"/>
            <a:endParaRPr altLang="en-US" sz="1100" lang="en-US"/>
          </a:p>
        </p:txBody>
      </p:sp>
      <p:sp>
        <p:nvSpPr>
          <p:cNvPr id="1048670" name="Rectangle 3"/>
          <p:cNvSpPr/>
          <p:nvPr>
            <p:ph type="dt" idx="1"/>
          </p:nvPr>
        </p:nvSpPr>
        <p:spPr>
          <a:xfrm>
            <a:off x="4021137" y="0"/>
            <a:ext cx="3076575" cy="512762"/>
          </a:xfrm>
          <a:prstGeom prst="rect"/>
          <a:noFill/>
          <a:ln>
            <a:noFill/>
          </a:ln>
        </p:spPr>
        <p:txBody>
          <a:bodyPr anchor="t" bIns="45745" lIns="91492" rIns="91492" tIns="45745" vert="horz"/>
          <a:p>
            <a:pPr algn="r" lvl="0"/>
            <a:endParaRPr altLang="en-US" sz="1100" lang="en-US"/>
          </a:p>
        </p:txBody>
      </p:sp>
      <p:sp>
        <p:nvSpPr>
          <p:cNvPr id="1048671" name="Rectangle 4"/>
          <p:cNvSpPr/>
          <p:nvPr>
            <p:ph type="sldImg" idx="2"/>
          </p:nvPr>
        </p:nvSpPr>
        <p:spPr>
          <a:xfrm>
            <a:off x="990600" y="766762"/>
            <a:ext cx="5118100" cy="3838575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t" bIns="45720" lIns="91440" rIns="91440" tIns="45720" vert="horz"/>
          <a:p/>
        </p:txBody>
      </p:sp>
      <p:sp>
        <p:nvSpPr>
          <p:cNvPr id="1048672" name="Rectangle 5"/>
          <p:cNvSpPr/>
          <p:nvPr>
            <p:ph type="body" sz="quarter" idx="3"/>
          </p:nvPr>
        </p:nvSpPr>
        <p:spPr>
          <a:xfrm>
            <a:off x="709612" y="4862512"/>
            <a:ext cx="5680075" cy="4605337"/>
          </a:xfrm>
          <a:prstGeom prst="rect"/>
          <a:noFill/>
          <a:ln>
            <a:noFill/>
          </a:ln>
        </p:spPr>
        <p:txBody>
          <a:bodyPr anchor="t" bIns="45745" lIns="91492" rIns="91492" tIns="45745" vert="horz"/>
          <a:p>
            <a:pPr lvl="0"/>
            <a:r>
              <a:rPr altLang="en-US" lang="en-US"/>
              <a:t>Click to edit Master text styles</a:t>
            </a:r>
            <a:endParaRPr altLang="en-US" lang="en-US"/>
          </a:p>
          <a:p>
            <a:pPr lvl="1"/>
            <a:r>
              <a:rPr altLang="en-US" lang="en-US"/>
              <a:t>Second level</a:t>
            </a:r>
            <a:endParaRPr altLang="en-US" lang="en-US"/>
          </a:p>
          <a:p>
            <a:pPr lvl="2"/>
            <a:r>
              <a:rPr altLang="en-US" lang="en-US"/>
              <a:t>Third level</a:t>
            </a:r>
            <a:endParaRPr altLang="en-US" lang="en-US"/>
          </a:p>
          <a:p>
            <a:pPr lvl="3"/>
            <a:r>
              <a:rPr altLang="en-US" lang="en-US"/>
              <a:t>Fourth level</a:t>
            </a:r>
            <a:endParaRPr altLang="en-US" lang="en-US"/>
          </a:p>
          <a:p>
            <a:pPr lvl="4"/>
            <a:r>
              <a:rPr altLang="en-US" lang="en-US"/>
              <a:t>Fifth level</a:t>
            </a:r>
            <a:endParaRPr altLang="en-US" lang="en-US"/>
          </a:p>
        </p:txBody>
      </p:sp>
      <p:sp>
        <p:nvSpPr>
          <p:cNvPr id="1048673" name="Rectangle 6"/>
          <p:cNvSpPr/>
          <p:nvPr>
            <p:ph type="ftr" sz="quarter" idx="4"/>
          </p:nvPr>
        </p:nvSpPr>
        <p:spPr>
          <a:xfrm>
            <a:off x="0" y="9720262"/>
            <a:ext cx="3076575" cy="512762"/>
          </a:xfrm>
          <a:prstGeom prst="rect"/>
          <a:noFill/>
          <a:ln>
            <a:noFill/>
          </a:ln>
        </p:spPr>
        <p:txBody>
          <a:bodyPr anchor="b" bIns="45745" lIns="91492" rIns="91492" tIns="45745" vert="horz"/>
          <a:p>
            <a:pPr algn="l" lvl="0"/>
            <a:endParaRPr altLang="en-US" sz="1100" lang="en-US"/>
          </a:p>
        </p:txBody>
      </p:sp>
      <p:sp>
        <p:nvSpPr>
          <p:cNvPr id="1048674" name="Rectangle 7"/>
          <p:cNvSpPr/>
          <p:nvPr>
            <p:ph type="sldNum" sz="quarter" idx="5"/>
          </p:nvPr>
        </p:nvSpPr>
        <p:spPr>
          <a:xfrm>
            <a:off x="4021137" y="9720262"/>
            <a:ext cx="3076575" cy="512762"/>
          </a:xfrm>
          <a:prstGeom prst="rect"/>
          <a:noFill/>
          <a:ln>
            <a:noFill/>
          </a:ln>
        </p:spPr>
        <p:txBody>
          <a:bodyPr anchor="b" bIns="45745" lIns="91492" rIns="91492" tIns="45745" vert="horz"/>
          <a:p>
            <a:pPr algn="r" lvl="0"/>
            <a:fld id="{566ABCEB-ACFC-4714-9973-3DA970169C29}" type="slidenum">
              <a:rPr altLang="en-US" sz="1100" lang="en-US"/>
            </a:fld>
            <a:endParaRPr altLang="en-US" sz="1100" lang="en-US"/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fontAlgn="base" indent="0" marL="0">
      <a:spcBef>
        <a:spcPct val="30000"/>
      </a:spcBef>
      <a:spcAft>
        <a:spcPct val="0"/>
      </a:spcAft>
      <a:buFontTx/>
      <a:buNone/>
      <a:defRPr b="0" sz="1200">
        <a:solidFill>
          <a:srgbClr val="000000"/>
        </a:solidFill>
        <a:latin typeface="Arial" panose="020B0604020202020204" pitchFamily="34" charset="0"/>
        <a:ea typeface="Calibri" panose="020F0502020204030204"/>
      </a:defRPr>
    </a:lvl1pPr>
    <a:lvl2pPr algn="l" fontAlgn="base" indent="-457200" marL="457200">
      <a:spcBef>
        <a:spcPct val="30000"/>
      </a:spcBef>
      <a:spcAft>
        <a:spcPct val="0"/>
      </a:spcAft>
      <a:buFontTx/>
      <a:buNone/>
      <a:defRPr b="0" sz="1200">
        <a:solidFill>
          <a:srgbClr val="000000"/>
        </a:solidFill>
        <a:latin typeface="Arial" panose="020B0604020202020204" pitchFamily="34" charset="0"/>
        <a:ea typeface="Calibri" panose="020F0502020204030204"/>
      </a:defRPr>
    </a:lvl2pPr>
    <a:lvl3pPr algn="l" fontAlgn="base" indent="-914400" marL="914400">
      <a:spcBef>
        <a:spcPct val="30000"/>
      </a:spcBef>
      <a:spcAft>
        <a:spcPct val="0"/>
      </a:spcAft>
      <a:buFontTx/>
      <a:buNone/>
      <a:defRPr b="0" sz="1200">
        <a:solidFill>
          <a:srgbClr val="000000"/>
        </a:solidFill>
        <a:latin typeface="Arial" panose="020B0604020202020204" pitchFamily="34" charset="0"/>
        <a:ea typeface="Calibri" panose="020F0502020204030204"/>
      </a:defRPr>
    </a:lvl3pPr>
    <a:lvl4pPr algn="l" fontAlgn="base" indent="-1371600" marL="1371600">
      <a:spcBef>
        <a:spcPct val="30000"/>
      </a:spcBef>
      <a:spcAft>
        <a:spcPct val="0"/>
      </a:spcAft>
      <a:buFontTx/>
      <a:buNone/>
      <a:defRPr b="0" sz="1200">
        <a:solidFill>
          <a:srgbClr val="000000"/>
        </a:solidFill>
        <a:latin typeface="Arial" panose="020B0604020202020204" pitchFamily="34" charset="0"/>
        <a:ea typeface="Calibri" panose="020F0502020204030204"/>
      </a:defRPr>
    </a:lvl4pPr>
    <a:lvl5pPr algn="l" fontAlgn="base" indent="-1828800" marL="1828800">
      <a:spcBef>
        <a:spcPct val="30000"/>
      </a:spcBef>
      <a:spcAft>
        <a:spcPct val="0"/>
      </a:spcAft>
      <a:buFontTx/>
      <a:buNone/>
      <a:defRPr b="0" sz="1200">
        <a:solidFill>
          <a:srgbClr val="000000"/>
        </a:solidFill>
        <a:latin typeface="Arial" panose="020B0604020202020204" pitchFamily="34" charset="0"/>
        <a:ea typeface="Calibri" panose="020F0502020204030204"/>
      </a:defRPr>
    </a:lvl5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1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altLang="en-US" lang="zh-CN"/>
          </a:p>
        </p:txBody>
      </p:sp>
      <p:sp>
        <p:nvSpPr>
          <p:cNvPr id="1048614" name="Date Placeholder 3"/>
          <p:cNvSpPr/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15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16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4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  <a:p>
            <a:pPr lvl="1"/>
            <a:r>
              <a:rPr altLang="zh-CN" lang="en-US" smtClean="0"/>
              <a:t>Second level</a:t>
            </a:r>
            <a:endParaRPr altLang="zh-CN" lang="en-US" smtClean="0"/>
          </a:p>
          <a:p>
            <a:pPr lvl="2"/>
            <a:r>
              <a:rPr altLang="zh-CN" lang="en-US" smtClean="0"/>
              <a:t>Third level</a:t>
            </a:r>
            <a:endParaRPr altLang="zh-CN" lang="en-US" smtClean="0"/>
          </a:p>
          <a:p>
            <a:pPr lvl="3"/>
            <a:r>
              <a:rPr altLang="zh-CN" lang="en-US" smtClean="0"/>
              <a:t>Fourth level</a:t>
            </a:r>
            <a:endParaRPr altLang="zh-CN" lang="en-US" smtClean="0"/>
          </a:p>
          <a:p>
            <a:pPr lvl="4"/>
            <a:r>
              <a:rPr altLang="zh-CN" lang="en-US" smtClean="0"/>
              <a:t>Fifth level</a:t>
            </a:r>
            <a:endParaRPr altLang="zh-CN" lang="en-US" smtClean="0"/>
          </a:p>
        </p:txBody>
      </p:sp>
      <p:sp>
        <p:nvSpPr>
          <p:cNvPr id="1048641" name="Date Placeholder 3"/>
          <p:cNvSpPr/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42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43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  <a:p>
            <a:pPr lvl="1"/>
            <a:r>
              <a:rPr altLang="zh-CN" lang="en-US" smtClean="0"/>
              <a:t>Second level</a:t>
            </a:r>
            <a:endParaRPr altLang="zh-CN" lang="en-US" smtClean="0"/>
          </a:p>
          <a:p>
            <a:pPr lvl="2"/>
            <a:r>
              <a:rPr altLang="zh-CN" lang="en-US" smtClean="0"/>
              <a:t>Third level</a:t>
            </a:r>
            <a:endParaRPr altLang="zh-CN" lang="en-US" smtClean="0"/>
          </a:p>
          <a:p>
            <a:pPr lvl="3"/>
            <a:r>
              <a:rPr altLang="zh-CN" lang="en-US" smtClean="0"/>
              <a:t>Fourth level</a:t>
            </a:r>
            <a:endParaRPr altLang="zh-CN" lang="en-US" smtClean="0"/>
          </a:p>
          <a:p>
            <a:pPr lvl="4"/>
            <a:r>
              <a:rPr altLang="zh-CN" lang="en-US" smtClean="0"/>
              <a:t>Fifth level</a:t>
            </a:r>
            <a:endParaRPr altLang="zh-CN" lang="en-US" smtClean="0"/>
          </a:p>
        </p:txBody>
      </p:sp>
      <p:sp>
        <p:nvSpPr>
          <p:cNvPr id="1048625" name="Date Placeholder 3"/>
          <p:cNvSpPr/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26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27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2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  <a:p>
            <a:pPr lvl="1"/>
            <a:r>
              <a:rPr altLang="zh-CN" lang="en-US" smtClean="0"/>
              <a:t>Second level</a:t>
            </a:r>
            <a:endParaRPr altLang="zh-CN" lang="en-US" smtClean="0"/>
          </a:p>
          <a:p>
            <a:pPr lvl="2"/>
            <a:r>
              <a:rPr altLang="zh-CN" lang="en-US" smtClean="0"/>
              <a:t>Third level</a:t>
            </a:r>
            <a:endParaRPr altLang="zh-CN" lang="en-US" smtClean="0"/>
          </a:p>
          <a:p>
            <a:pPr lvl="3"/>
            <a:r>
              <a:rPr altLang="zh-CN" lang="en-US" smtClean="0"/>
              <a:t>Fourth level</a:t>
            </a:r>
            <a:endParaRPr altLang="zh-CN" lang="en-US" smtClean="0"/>
          </a:p>
          <a:p>
            <a:pPr lvl="4"/>
            <a:r>
              <a:rPr altLang="zh-CN" lang="en-US" smtClean="0"/>
              <a:t>Fifth level</a:t>
            </a:r>
            <a:endParaRPr altLang="zh-CN" lang="en-US" smtClean="0"/>
          </a:p>
        </p:txBody>
      </p:sp>
      <p:sp>
        <p:nvSpPr>
          <p:cNvPr id="1048630" name="Date Placeholder 3"/>
          <p:cNvSpPr/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31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32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45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</p:txBody>
      </p:sp>
      <p:sp>
        <p:nvSpPr>
          <p:cNvPr id="1048646" name="Date Placeholder 3"/>
          <p:cNvSpPr/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47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48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  <a:p>
            <a:pPr lvl="1"/>
            <a:r>
              <a:rPr altLang="zh-CN" lang="en-US" smtClean="0"/>
              <a:t>Second level</a:t>
            </a:r>
            <a:endParaRPr altLang="zh-CN" lang="en-US" smtClean="0"/>
          </a:p>
          <a:p>
            <a:pPr lvl="2"/>
            <a:r>
              <a:rPr altLang="zh-CN" lang="en-US" smtClean="0"/>
              <a:t>Third level</a:t>
            </a:r>
            <a:endParaRPr altLang="zh-CN" lang="en-US" smtClean="0"/>
          </a:p>
          <a:p>
            <a:pPr lvl="3"/>
            <a:r>
              <a:rPr altLang="zh-CN" lang="en-US" smtClean="0"/>
              <a:t>Fourth level</a:t>
            </a:r>
            <a:endParaRPr altLang="zh-CN" lang="en-US" smtClean="0"/>
          </a:p>
          <a:p>
            <a:pPr lvl="4"/>
            <a:r>
              <a:rPr altLang="zh-CN" lang="en-US" smtClean="0"/>
              <a:t>Fifth level</a:t>
            </a:r>
            <a:endParaRPr altLang="zh-CN" lang="en-US" smtClean="0"/>
          </a:p>
        </p:txBody>
      </p:sp>
      <p:sp>
        <p:nvSpPr>
          <p:cNvPr id="10486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  <a:p>
            <a:pPr lvl="1"/>
            <a:r>
              <a:rPr altLang="zh-CN" lang="en-US" smtClean="0"/>
              <a:t>Second level</a:t>
            </a:r>
            <a:endParaRPr altLang="zh-CN" lang="en-US" smtClean="0"/>
          </a:p>
          <a:p>
            <a:pPr lvl="2"/>
            <a:r>
              <a:rPr altLang="zh-CN" lang="en-US" smtClean="0"/>
              <a:t>Third level</a:t>
            </a:r>
            <a:endParaRPr altLang="zh-CN" lang="en-US" smtClean="0"/>
          </a:p>
          <a:p>
            <a:pPr lvl="3"/>
            <a:r>
              <a:rPr altLang="zh-CN" lang="en-US" smtClean="0"/>
              <a:t>Fourth level</a:t>
            </a:r>
            <a:endParaRPr altLang="zh-CN" lang="en-US" smtClean="0"/>
          </a:p>
          <a:p>
            <a:pPr lvl="4"/>
            <a:r>
              <a:rPr altLang="zh-CN" lang="en-US" smtClean="0"/>
              <a:t>Fifth level</a:t>
            </a:r>
            <a:endParaRPr altLang="zh-CN" lang="en-US" smtClean="0"/>
          </a:p>
        </p:txBody>
      </p:sp>
      <p:sp>
        <p:nvSpPr>
          <p:cNvPr id="1048652" name="Date Placeholder 3"/>
          <p:cNvSpPr/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53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54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56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</p:txBody>
      </p:sp>
      <p:sp>
        <p:nvSpPr>
          <p:cNvPr id="1048657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  <a:p>
            <a:pPr lvl="1"/>
            <a:r>
              <a:rPr altLang="zh-CN" lang="en-US" smtClean="0"/>
              <a:t>Second level</a:t>
            </a:r>
            <a:endParaRPr altLang="zh-CN" lang="en-US" smtClean="0"/>
          </a:p>
          <a:p>
            <a:pPr lvl="2"/>
            <a:r>
              <a:rPr altLang="zh-CN" lang="en-US" smtClean="0"/>
              <a:t>Third level</a:t>
            </a:r>
            <a:endParaRPr altLang="zh-CN" lang="en-US" smtClean="0"/>
          </a:p>
          <a:p>
            <a:pPr lvl="3"/>
            <a:r>
              <a:rPr altLang="zh-CN" lang="en-US" smtClean="0"/>
              <a:t>Fourth level</a:t>
            </a:r>
            <a:endParaRPr altLang="zh-CN" lang="en-US" smtClean="0"/>
          </a:p>
          <a:p>
            <a:pPr lvl="4"/>
            <a:r>
              <a:rPr altLang="zh-CN" lang="en-US" smtClean="0"/>
              <a:t>Fifth level</a:t>
            </a:r>
            <a:endParaRPr altLang="zh-CN" lang="en-US" smtClean="0"/>
          </a:p>
        </p:txBody>
      </p:sp>
      <p:sp>
        <p:nvSpPr>
          <p:cNvPr id="104865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</p:txBody>
      </p:sp>
      <p:sp>
        <p:nvSpPr>
          <p:cNvPr id="104865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  <a:p>
            <a:pPr lvl="1"/>
            <a:r>
              <a:rPr altLang="zh-CN" lang="en-US" smtClean="0"/>
              <a:t>Second level</a:t>
            </a:r>
            <a:endParaRPr altLang="zh-CN" lang="en-US" smtClean="0"/>
          </a:p>
          <a:p>
            <a:pPr lvl="2"/>
            <a:r>
              <a:rPr altLang="zh-CN" lang="en-US" smtClean="0"/>
              <a:t>Third level</a:t>
            </a:r>
            <a:endParaRPr altLang="zh-CN" lang="en-US" smtClean="0"/>
          </a:p>
          <a:p>
            <a:pPr lvl="3"/>
            <a:r>
              <a:rPr altLang="zh-CN" lang="en-US" smtClean="0"/>
              <a:t>Fourth level</a:t>
            </a:r>
            <a:endParaRPr altLang="zh-CN" lang="en-US" smtClean="0"/>
          </a:p>
          <a:p>
            <a:pPr lvl="4"/>
            <a:r>
              <a:rPr altLang="zh-CN" lang="en-US" smtClean="0"/>
              <a:t>Fifth level</a:t>
            </a:r>
            <a:endParaRPr altLang="zh-CN" lang="en-US" smtClean="0"/>
          </a:p>
        </p:txBody>
      </p:sp>
      <p:sp>
        <p:nvSpPr>
          <p:cNvPr id="1048660" name="Date Placeholder 3"/>
          <p:cNvSpPr/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61" name="Slide Number Placeholder 5"/>
          <p:cNvSpPr/>
          <p:nvPr>
            <p:ph type="sldNum" sz="quarter" idx="1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62" name="Footer Placeholder 4"/>
          <p:cNvSpPr/>
          <p:nvPr>
            <p:ph type="ftr" sz="quarter" idx="1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20" name="Date Placeholder 3"/>
          <p:cNvSpPr/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21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22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3"/>
          <p:cNvSpPr/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582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583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</p:txBody>
      </p:sp>
      <p:sp>
        <p:nvSpPr>
          <p:cNvPr id="1048665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  <a:p>
            <a:pPr lvl="1"/>
            <a:r>
              <a:rPr altLang="zh-CN" lang="en-US" smtClean="0"/>
              <a:t>Second level</a:t>
            </a:r>
            <a:endParaRPr altLang="zh-CN" lang="en-US" smtClean="0"/>
          </a:p>
          <a:p>
            <a:pPr lvl="2"/>
            <a:r>
              <a:rPr altLang="zh-CN" lang="en-US" smtClean="0"/>
              <a:t>Third level</a:t>
            </a:r>
            <a:endParaRPr altLang="zh-CN" lang="en-US" smtClean="0"/>
          </a:p>
          <a:p>
            <a:pPr lvl="3"/>
            <a:r>
              <a:rPr altLang="zh-CN" lang="en-US" smtClean="0"/>
              <a:t>Fourth level</a:t>
            </a:r>
            <a:endParaRPr altLang="zh-CN" lang="en-US" smtClean="0"/>
          </a:p>
          <a:p>
            <a:pPr lvl="4"/>
            <a:r>
              <a:rPr altLang="zh-CN" lang="en-US" smtClean="0"/>
              <a:t>Fifth level</a:t>
            </a:r>
            <a:endParaRPr altLang="zh-CN" lang="en-US" smtClean="0"/>
          </a:p>
        </p:txBody>
      </p:sp>
      <p:sp>
        <p:nvSpPr>
          <p:cNvPr id="1048666" name="Date Placeholder 3"/>
          <p:cNvSpPr/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67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68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63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  <a:endParaRPr altLang="zh-CN" lang="en-US" smtClean="0"/>
          </a:p>
        </p:txBody>
      </p:sp>
      <p:sp>
        <p:nvSpPr>
          <p:cNvPr id="1048635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36" name="Date Placeholder 3"/>
          <p:cNvSpPr/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37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638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rgbClr val="FFFFFF"/>
        </a:solidFill>
      </p:bgPr>
    </p:bg>
    <p:spTree>
      <p:nvGrpSpPr>
        <p:cNvPr id="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/>
          <p:nvPr>
            <p:ph type="title"/>
          </p:nvPr>
        </p:nvSpPr>
        <p:spPr>
          <a:xfrm>
            <a:off x="628650" y="365125"/>
            <a:ext cx="7886700" cy="1325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zh-CN" lang="en-US"/>
              <a:t>Click to edit Master title style</a:t>
            </a:r>
            <a:endParaRPr altLang="zh-CN" lang="en-US"/>
          </a:p>
        </p:txBody>
      </p:sp>
      <p:sp>
        <p:nvSpPr>
          <p:cNvPr id="1048577" name="Text Placeholder 2"/>
          <p:cNvSpPr/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zh-CN" lang="en-US"/>
              <a:t>Click to edit Master text styles</a:t>
            </a:r>
            <a:endParaRPr altLang="zh-CN" lang="en-US"/>
          </a:p>
          <a:p>
            <a:pPr lvl="1"/>
            <a:r>
              <a:rPr altLang="zh-CN" lang="en-US"/>
              <a:t>Second level</a:t>
            </a:r>
            <a:endParaRPr altLang="zh-CN" lang="en-US"/>
          </a:p>
          <a:p>
            <a:pPr lvl="2"/>
            <a:r>
              <a:rPr altLang="zh-CN" lang="en-US"/>
              <a:t>Third level</a:t>
            </a:r>
            <a:endParaRPr altLang="zh-CN" lang="en-US"/>
          </a:p>
          <a:p>
            <a:pPr lvl="3"/>
            <a:r>
              <a:rPr altLang="zh-CN" lang="en-US"/>
              <a:t>Fourth level</a:t>
            </a:r>
            <a:endParaRPr altLang="zh-CN" lang="en-US"/>
          </a:p>
          <a:p>
            <a:pPr lvl="4"/>
            <a:r>
              <a:rPr altLang="zh-CN" lang="en-US"/>
              <a:t>Fifth level</a:t>
            </a:r>
            <a:endParaRPr altLang="zh-CN" lang="en-US"/>
          </a:p>
        </p:txBody>
      </p:sp>
      <p:sp>
        <p:nvSpPr>
          <p:cNvPr id="1048578" name="Date Placeholder 3"/>
          <p:cNvSpPr/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lvl="0"/>
            <a:fld id="{566ABCEB-ACFC-4714-9973-3DA970169C29}" type="datetime1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579" name="Footer Placeholder 4"/>
          <p:cNvSpPr/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ctr" lvl="0"/>
            <a:endParaRPr altLang="en-US" sz="1200" lang="zh-CN">
              <a:solidFill>
                <a:srgbClr val="898989"/>
              </a:solidFill>
            </a:endParaRPr>
          </a:p>
        </p:txBody>
      </p:sp>
      <p:sp>
        <p:nvSpPr>
          <p:cNvPr id="1048580" name="Slide Number Placeholder 5"/>
          <p:cNvSpPr/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457200" latinLnBrk="1" marL="4572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914400" latinLnBrk="1" marL="9144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1371600" latinLnBrk="1" marL="13716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1828800" latinLnBrk="1" marL="1828800">
              <a:buFontTx/>
              <a:buNone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r" lvl="0"/>
            <a:fld id="{566ABCEB-ACFC-4714-9973-3DA970169C29}" type="slidenum">
              <a:rPr altLang="en-US" sz="1200" lang="zh-CN">
                <a:solidFill>
                  <a:srgbClr val="898989"/>
                </a:solidFill>
              </a:rPr>
            </a:fld>
            <a:endParaRPr altLang="en-US" sz="1200" lang="zh-CN">
              <a:solidFill>
                <a:srgbClr val="898989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lvl1pPr algn="l" eaLnBrk="1" fontAlgn="base" hangingPunct="1" indent="0" latinLnBrk="1" marL="0">
        <a:lnSpc>
          <a:spcPct val="90000"/>
        </a:lnSpc>
        <a:spcBef>
          <a:spcPct val="0"/>
        </a:spcBef>
        <a:buFontTx/>
        <a:buNone/>
        <a:defRPr b="0" sz="4400">
          <a:solidFill>
            <a:srgbClr val="000000"/>
          </a:solidFill>
          <a:latin typeface="Calibri Light"/>
          <a:ea typeface="Calibri Light"/>
        </a:defRPr>
      </a:lvl1pPr>
    </p:titleStyle>
    <p:bodyStyle>
      <a:lvl1pPr algn="l" eaLnBrk="1" fontAlgn="base" hangingPunct="1" indent="-228600" latinLnBrk="1" marL="22860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b="0" sz="2800">
          <a:solidFill>
            <a:srgbClr val="000000"/>
          </a:solidFill>
          <a:latin typeface="Calibri" panose="020F0502020204030204"/>
          <a:ea typeface="Calibri" panose="020F0502020204030204"/>
        </a:defRPr>
      </a:lvl1pPr>
      <a:lvl2pPr algn="l" eaLnBrk="1" fontAlgn="base" hangingPunct="1" indent="-228600" latinLnBrk="1" marL="68580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b="0" sz="2400">
          <a:solidFill>
            <a:srgbClr val="000000"/>
          </a:solidFill>
          <a:latin typeface="Calibri" panose="020F0502020204030204"/>
          <a:ea typeface="Calibri" panose="020F0502020204030204"/>
        </a:defRPr>
      </a:lvl2pPr>
      <a:lvl3pPr algn="l" eaLnBrk="1" fontAlgn="base" hangingPunct="1" indent="-228600" latinLnBrk="1" marL="114300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b="0" sz="2000">
          <a:solidFill>
            <a:srgbClr val="000000"/>
          </a:solidFill>
          <a:latin typeface="Calibri" panose="020F0502020204030204"/>
          <a:ea typeface="Calibri" panose="020F0502020204030204"/>
        </a:defRPr>
      </a:lvl3pPr>
      <a:lvl4pPr algn="l" eaLnBrk="1" fontAlgn="base" hangingPunct="1" indent="-228600" latinLnBrk="1" marL="160020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b="0" sz="1800">
          <a:solidFill>
            <a:srgbClr val="000000"/>
          </a:solidFill>
          <a:latin typeface="Calibri" panose="020F0502020204030204"/>
          <a:ea typeface="Calibri" panose="020F0502020204030204"/>
        </a:defRPr>
      </a:lvl4pPr>
      <a:lvl5pPr algn="l" eaLnBrk="1" fontAlgn="base" hangingPunct="1" indent="-228600" latinLnBrk="1" marL="205740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b="0" sz="1800">
          <a:solidFill>
            <a:srgbClr val="000000"/>
          </a:solidFill>
          <a:latin typeface="Calibri" panose="020F0502020204030204"/>
          <a:ea typeface="Calibri" panose="020F0502020204030204"/>
        </a:defRPr>
      </a:lvl5pPr>
    </p:bodyStyle>
    <p:otherStyle>
      <a:lvl1pPr algn="l" eaLnBrk="1" fontAlgn="base" hangingPunct="1" indent="0" latinLnBrk="1" marL="0">
        <a:buFontTx/>
        <a:buNone/>
        <a:defRPr b="0" sz="1800">
          <a:solidFill>
            <a:srgbClr val="000000"/>
          </a:solidFill>
          <a:latin typeface="Calibri" panose="020F0502020204030204"/>
          <a:ea typeface="Calibri" panose="020F0502020204030204"/>
        </a:defRPr>
      </a:lvl1pPr>
      <a:lvl2pPr algn="l" eaLnBrk="1" fontAlgn="base" hangingPunct="1" indent="-457200" latinLnBrk="1" marL="457200">
        <a:buFontTx/>
        <a:buNone/>
        <a:defRPr b="0" sz="1800">
          <a:solidFill>
            <a:srgbClr val="000000"/>
          </a:solidFill>
          <a:latin typeface="Calibri" panose="020F0502020204030204"/>
          <a:ea typeface="Calibri" panose="020F0502020204030204"/>
        </a:defRPr>
      </a:lvl2pPr>
      <a:lvl3pPr algn="l" eaLnBrk="1" fontAlgn="base" hangingPunct="1" indent="-914400" latinLnBrk="1" marL="914400">
        <a:buFontTx/>
        <a:buNone/>
        <a:defRPr b="0" sz="1800">
          <a:solidFill>
            <a:srgbClr val="000000"/>
          </a:solidFill>
          <a:latin typeface="Calibri" panose="020F0502020204030204"/>
          <a:ea typeface="Calibri" panose="020F0502020204030204"/>
        </a:defRPr>
      </a:lvl3pPr>
      <a:lvl4pPr algn="l" eaLnBrk="1" fontAlgn="base" hangingPunct="1" indent="-1371600" latinLnBrk="1" marL="1371600">
        <a:buFontTx/>
        <a:buNone/>
        <a:defRPr b="0" sz="1800">
          <a:solidFill>
            <a:srgbClr val="000000"/>
          </a:solidFill>
          <a:latin typeface="Calibri" panose="020F0502020204030204"/>
          <a:ea typeface="Calibri" panose="020F0502020204030204"/>
        </a:defRPr>
      </a:lvl4pPr>
      <a:lvl5pPr algn="l" eaLnBrk="1" fontAlgn="base" hangingPunct="1" indent="-1828800" latinLnBrk="1" marL="1828800">
        <a:buFontTx/>
        <a:buNone/>
        <a:defRPr b="0" sz="1800">
          <a:solidFill>
            <a:srgbClr val="000000"/>
          </a:solidFill>
          <a:latin typeface="Calibri" panose="020F0502020204030204"/>
          <a:ea typeface="Calibri" panose="020F0502020204030204"/>
        </a:defRPr>
      </a:lvl5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jpeg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1" name="Text Box 0"/>
          <p:cNvSpPr txBox="1"/>
          <p:nvPr/>
        </p:nvSpPr>
        <p:spPr>
          <a:xfrm>
            <a:off x="1463040" y="1425575"/>
            <a:ext cx="6800215" cy="4396740"/>
          </a:xfrm>
          <a:prstGeom prst="rect"/>
          <a:noFill/>
        </p:spPr>
        <p:txBody>
          <a:bodyPr rtlCol="0" wrap="square">
            <a:spAutoFit/>
          </a:bodyPr>
          <a:p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Name - Ritesh ku,mar</a:t>
            </a:r>
            <a:endParaRPr sz="4800" lang="en-US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algn="bl" blurRad="6350" dir="5400000" endA="300" endPos="35500" rotWithShape="0" stA="53000" sy="-90000"/>
              </a:effectLst>
              <a:latin typeface="Birds of Paradise  Personal use" charset="0"/>
              <a:cs typeface="Birds of Paradise  Personal use" charset="0"/>
            </a:endParaRPr>
          </a:p>
          <a:p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Class   - Bsc.(maths)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endParaRPr sz="4800" lang="en-US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algn="bl" blurRad="6350" dir="5400000" endA="300" endPos="35500" rotWithShape="0" stA="53000" sy="-90000"/>
              </a:effectLst>
              <a:latin typeface="Birds of Paradise  Personal use" charset="0"/>
              <a:cs typeface="Birds of Paradise  Personal use" charset="0"/>
            </a:endParaRPr>
          </a:p>
          <a:p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cs typeface="Arial" panose="020B0604020202020204" pitchFamily="34" charset="0"/>
              </a:rPr>
              <a:t>1</a:t>
            </a:r>
            <a:r>
              <a:rPr baseline="30000"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st</a:t>
            </a:r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 year</a:t>
            </a:r>
            <a:endParaRPr sz="4800" lang="en-US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algn="bl" blurRad="6350" dir="5400000" endA="300" endPos="35500" rotWithShape="0" stA="53000" sy="-90000"/>
              </a:effectLst>
              <a:latin typeface="Birds of Paradise  Personal use" charset="0"/>
              <a:cs typeface="Birds of Paradise  Personal use" charset="0"/>
            </a:endParaRPr>
          </a:p>
          <a:p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Subject - Physics</a:t>
            </a:r>
            <a:endParaRPr sz="4800" lang="en-US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algn="bl" blurRad="6350" dir="5400000" endA="300" endPos="35500" rotWithShape="0" stA="53000" sy="-90000"/>
              </a:effectLst>
              <a:latin typeface="Birds of Paradise  Personal use" charset="0"/>
              <a:cs typeface="Birds of Paradise  Personal use" charset="0"/>
            </a:endParaRPr>
          </a:p>
          <a:p>
            <a:r>
              <a:rPr sz="4800" lang="en-US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algn="bl" blurRad="6350" dir="5400000" endA="300" endPos="35500" rotWithShape="0" stA="53000" sy="-90000"/>
                </a:effectLst>
                <a:latin typeface="Birds of Paradise  Personal use" charset="0"/>
                <a:cs typeface="Birds of Paradise  Personal use" charset="0"/>
              </a:rPr>
              <a:t>Topic  - Stock’s law</a:t>
            </a:r>
            <a:endParaRPr sz="4800" lang="en-US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algn="bl" blurRad="6350" dir="5400000" endA="300" endPos="35500" rotWithShape="0" stA="53000" sy="-90000"/>
              </a:effectLst>
              <a:latin typeface="Birds of Paradise  Personal use" charset="0"/>
              <a:cs typeface="Birds of Paradise  Personal use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7" name="Title 1"/>
          <p:cNvSpPr/>
          <p:nvPr>
            <p:ph type="ctrTitle"/>
          </p:nvPr>
        </p:nvSpPr>
        <p:spPr>
          <a:xfrm>
            <a:off x="685800" y="319087"/>
            <a:ext cx="7772400" cy="2452687"/>
          </a:xfrm>
          <a:prstGeom prst="rect"/>
          <a:noFill/>
          <a:ln>
            <a:noFill/>
          </a:ln>
        </p:spPr>
        <p:txBody>
          <a:bodyPr anchor="b" bIns="45720" lIns="91440" rIns="91440" tIns="45720" vert="horz">
            <a:scene3d>
              <a:camera prst="orthographicFront"/>
              <a:lightRig dir="t" rig="threePt"/>
            </a:scene3d>
            <a:sp3d extrusionH="57150" contourW="12700">
              <a:extrusionClr>
                <a:srgbClr val="FF0000"/>
              </a:extrusionClr>
              <a:contourClr>
                <a:srgbClr val="FFFF00"/>
              </a:contourClr>
            </a:sp3d>
          </a:bodyPr>
          <a:lstStyle>
            <a:lvl1pPr algn="l" eaLnBrk="1" fontAlgn="base" hangingPunct="1" indent="0" latinLnBrk="1" marL="0">
              <a:lnSpc>
                <a:spcPct val="90000"/>
              </a:lnSpc>
              <a:spcBef>
                <a:spcPct val="0"/>
              </a:spcBef>
              <a:buFontTx/>
              <a:buNone/>
              <a:defRPr b="0" sz="4400">
                <a:solidFill>
                  <a:srgbClr val="000000"/>
                </a:solidFill>
                <a:latin typeface="Calibri Light"/>
                <a:ea typeface="Calibri Light"/>
              </a:defRPr>
            </a:lvl1pPr>
          </a:lstStyle>
          <a:p>
            <a:pPr algn="ctr" lvl="0"/>
            <a:r>
              <a:rPr altLang="en-US" sz="6000" lang="en-IN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algn="bl" blurRad="60007" dir="15000000" dist="200025" kx="-1800000" rotWithShape="0" sy="30000">
                    <a:prstClr val="black">
                      <a:alpha val="32000"/>
                    </a:prstClr>
                  </a:outerShdw>
                </a:effectLst>
              </a:rPr>
              <a:t>स्टोक</a:t>
            </a:r>
            <a:r>
              <a:rPr altLang="en-US" sz="6000" lang="en-US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algn="bl" blurRad="60007" dir="15000000" dist="200025" kx="-1800000" rotWithShape="0" sy="3000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altLang="en-US" sz="6000" lang="en-IN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algn="bl" blurRad="60007" dir="15000000" dist="200025" kx="-1800000" rotWithShape="0" sy="30000">
                    <a:prstClr val="black">
                      <a:alpha val="32000"/>
                    </a:prstClr>
                  </a:outerShdw>
                </a:effectLst>
              </a:rPr>
              <a:t>का</a:t>
            </a:r>
            <a:r>
              <a:rPr altLang="en-US" sz="6000" lang="en-US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algn="bl" blurRad="60007" dir="15000000" dist="200025" kx="-1800000" rotWithShape="0" sy="3000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altLang="en-US" sz="6000" lang="en-IN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algn="bl" blurRad="60007" dir="15000000" dist="200025" kx="-1800000" rotWithShape="0" sy="30000">
                    <a:prstClr val="black">
                      <a:alpha val="32000"/>
                    </a:prstClr>
                  </a:outerShdw>
                </a:effectLst>
              </a:rPr>
              <a:t>नियम</a:t>
            </a:r>
            <a:br>
              <a:rPr altLang="en-US" sz="6000" lang="en-IN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algn="bl" blurRad="60007" dir="15000000" dist="200025" kx="-1800000" rotWithShape="0" sy="30000">
                    <a:prstClr val="black">
                      <a:alpha val="32000"/>
                    </a:prstClr>
                  </a:outerShdw>
                </a:effectLst>
              </a:rPr>
            </a:br>
            <a:r>
              <a:rPr altLang="en-US" sz="6000" lang="en-US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algn="bl" blurRad="60007" dir="15000000" dist="200025" kx="-1800000" rotWithShape="0" sy="30000">
                    <a:prstClr val="black">
                      <a:alpha val="32000"/>
                    </a:prstClr>
                  </a:outerShdw>
                </a:effectLst>
              </a:rPr>
              <a:t>(Stoke's Law)</a:t>
            </a:r>
            <a:r>
              <a:rPr altLang="en-US" sz="6000" lang="en-US"/>
              <a:t> </a:t>
            </a:r>
            <a:endParaRPr altLang="en-US" sz="6000" lang="en-US"/>
          </a:p>
        </p:txBody>
      </p:sp>
      <p:sp>
        <p:nvSpPr>
          <p:cNvPr id="1048618" name="Subtitle 2"/>
          <p:cNvSpPr/>
          <p:nvPr>
            <p:ph type="subTitle" idx="1"/>
          </p:nvPr>
        </p:nvSpPr>
        <p:spPr>
          <a:xfrm>
            <a:off x="498475" y="3192462"/>
            <a:ext cx="8147050" cy="33464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228600" latinLnBrk="1" marL="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b="0" sz="2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1pPr>
            <a:lvl2pPr algn="l" eaLnBrk="1" fontAlgn="base" hangingPunct="1" indent="-228600" latinLnBrk="1" marL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b="0" sz="24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2pPr>
            <a:lvl3pPr algn="l" eaLnBrk="1" fontAlgn="base" hangingPunct="1" indent="-228600" latinLnBrk="1" marL="1143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b="0" sz="20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3pPr>
            <a:lvl4pPr algn="l" eaLnBrk="1" fontAlgn="base" hangingPunct="1" indent="-228600" latinLnBrk="1" marL="1600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4pPr>
            <a:lvl5pPr algn="l" eaLnBrk="1" fontAlgn="base" hangingPunct="1" indent="-228600" latinLnBrk="1" marL="2057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b="0"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</a:defRPr>
            </a:lvl5pPr>
          </a:lstStyle>
          <a:p>
            <a:pPr algn="l" indent="0" lvl="0" marL="0">
              <a:lnSpc>
                <a:spcPct val="150000"/>
              </a:lnSpc>
              <a:buFontTx/>
              <a:buNone/>
            </a:pPr>
            <a:r>
              <a:rPr altLang="zh-CN" sz="2800" lang="en-US"/>
              <a:t> </a:t>
            </a:r>
            <a:r>
              <a:rPr altLang="zh-CN" sz="2800" lang="en-US"/>
              <a:t> </a:t>
            </a:r>
            <a:r>
              <a:rPr altLang="zh-CN" sz="2800" lang="en-US"/>
              <a:t>स्टोक के अनुसार जब r त्रिज्या वाली कोई छोटी गोलाकार वस्तु इटा श्यानता गुणांक वाले द्रव में नियत वेग v से गति करती है तो उस पर गति के विपरीत दिशा में एक श्यान बल F कार्य करता है जिसका परिमाण निम्न समीकरण द्वारा दिया जाता है- </a:t>
            </a:r>
            <a:endParaRPr altLang="zh-CN" sz="28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7" name="Rectangles 1048584"/>
          <p:cNvSpPr/>
          <p:nvPr/>
        </p:nvSpPr>
        <p:spPr>
          <a:xfrm>
            <a:off x="571500" y="563562"/>
            <a:ext cx="8016875" cy="1539239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>
              <a:lnSpc>
                <a:spcPct val="150000"/>
              </a:lnSpc>
            </a:pPr>
            <a:r>
              <a:rPr altLang="en-US" sz="2800" lang="en-IN">
                <a:solidFill>
                  <a:srgbClr val="000000"/>
                </a:solidFill>
              </a:rPr>
              <a:t>इसे ही स्टोक का नियम कहते है। स्टोक के नियम से स्पष्ट है कि वस्तु  पर कार्य करने वाला श्यान बल F:</a:t>
            </a:r>
            <a:endParaRPr altLang="en-US" sz="2800" lang="en-IN">
              <a:solidFill>
                <a:srgbClr val="000000"/>
              </a:solidFill>
            </a:endParaRPr>
          </a:p>
        </p:txBody>
      </p:sp>
      <p:sp>
        <p:nvSpPr>
          <p:cNvPr id="1048608" name="Rectangles 1048585"/>
          <p:cNvSpPr>
            <a:spLocks noChangeAspect="1" noMove="1" noResize="1" noRot="1" noAdjustHandles="1" noEditPoints="1" noChangeArrowheads="1" noChangeShapeType="1" noTextEdit="1"/>
          </p:cNvSpPr>
          <p:nvPr/>
        </p:nvSpPr>
        <p:spPr>
          <a:xfrm>
            <a:off x="523875" y="1982787"/>
            <a:ext cx="7927975" cy="2030095"/>
          </a:xfrm>
          <a:prstGeom prst="rect"/>
          <a:blipFill rotWithShape="1">
            <a:blip xmlns:r="http://schemas.openxmlformats.org/officeDocument/2006/relationships" r:embed="rId1"/>
            <a:stretch>
              <a:fillRect t="-16" b="16"/>
            </a:stretch>
          </a:blipFill>
          <a:ln>
            <a:noFill/>
          </a:ln>
        </p:spPr>
        <p:txBody>
          <a:bodyPr/>
          <a:p>
            <a:r>
              <a:rPr altLang="en-US" lang="en-US">
                <a:noFill/>
              </a:rPr>
              <a:t> </a:t>
            </a:r>
          </a:p>
        </p:txBody>
      </p:sp>
      <p:sp>
        <p:nvSpPr>
          <p:cNvPr id="1048609" name="Rectangles 1048586"/>
          <p:cNvSpPr>
            <a:spLocks noChangeAspect="1" noMove="1" noResize="1" noRot="1" noAdjustHandles="1" noEditPoints="1" noChangeArrowheads="1" noChangeShapeType="1" noTextEdit="1"/>
          </p:cNvSpPr>
          <p:nvPr/>
        </p:nvSpPr>
        <p:spPr>
          <a:xfrm>
            <a:off x="523875" y="3298825"/>
            <a:ext cx="7689850" cy="1383665"/>
          </a:xfrm>
          <a:prstGeom prst="rect"/>
          <a:blipFill rotWithShape="1">
            <a:blip xmlns:r="http://schemas.openxmlformats.org/officeDocument/2006/relationships" r:embed="rId2"/>
            <a:stretch>
              <a:fillRect/>
            </a:stretch>
          </a:blipFill>
          <a:ln>
            <a:noFill/>
          </a:ln>
        </p:spPr>
        <p:txBody>
          <a:bodyPr/>
          <a:p>
            <a:r>
              <a:rPr altLang="en-US" lang="en-US">
                <a:noFill/>
              </a:rPr>
              <a:t> </a:t>
            </a:r>
          </a:p>
        </p:txBody>
      </p:sp>
      <p:sp>
        <p:nvSpPr>
          <p:cNvPr id="1048610" name="Rectangles 1048587"/>
          <p:cNvSpPr>
            <a:spLocks noChangeAspect="1" noMove="1" noResize="1" noRot="1" noAdjustHandles="1" noEditPoints="1" noChangeArrowheads="1" noChangeShapeType="1" noTextEdit="1"/>
          </p:cNvSpPr>
          <p:nvPr/>
        </p:nvSpPr>
        <p:spPr>
          <a:xfrm>
            <a:off x="717550" y="4812030"/>
            <a:ext cx="7870825" cy="1383665"/>
          </a:xfrm>
          <a:prstGeom prst="rect"/>
          <a:blipFill rotWithShape="1">
            <a:blip xmlns:r="http://schemas.openxmlformats.org/officeDocument/2006/relationships" r:embed="rId3"/>
            <a:stretch>
              <a:fillRect/>
            </a:stretch>
          </a:blipFill>
          <a:ln>
            <a:noFill/>
          </a:ln>
        </p:spPr>
        <p:txBody>
          <a:bodyPr/>
          <a:p>
            <a:r>
              <a:rPr altLang="en-US"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9" name="Rectangles 1048588"/>
          <p:cNvSpPr/>
          <p:nvPr/>
        </p:nvSpPr>
        <p:spPr>
          <a:xfrm>
            <a:off x="3475037" y="630237"/>
            <a:ext cx="2193925" cy="726439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3600" lang="en-US">
                <a:solidFill>
                  <a:srgbClr val="000000"/>
                </a:solidFill>
              </a:rPr>
              <a:t>F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IN">
                <a:solidFill>
                  <a:srgbClr val="000000"/>
                </a:solidFill>
              </a:rPr>
              <a:t>∝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IN">
                <a:solidFill>
                  <a:srgbClr val="000000"/>
                </a:solidFill>
              </a:rPr>
              <a:t>ɳ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US">
                <a:solidFill>
                  <a:srgbClr val="000000"/>
                </a:solidFill>
              </a:rPr>
              <a:t>r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US">
                <a:solidFill>
                  <a:srgbClr val="000000"/>
                </a:solidFill>
              </a:rPr>
              <a:t>v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endParaRPr altLang="en-US" sz="3600" lang="en-US">
              <a:solidFill>
                <a:srgbClr val="000000"/>
              </a:solidFill>
            </a:endParaRPr>
          </a:p>
        </p:txBody>
      </p:sp>
      <p:sp>
        <p:nvSpPr>
          <p:cNvPr id="1048600" name="Rectangles 1048589"/>
          <p:cNvSpPr/>
          <p:nvPr/>
        </p:nvSpPr>
        <p:spPr>
          <a:xfrm>
            <a:off x="3475037" y="1452562"/>
            <a:ext cx="2898775" cy="7264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3600" lang="en-US">
                <a:solidFill>
                  <a:srgbClr val="000000"/>
                </a:solidFill>
              </a:rPr>
              <a:t>F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US">
                <a:solidFill>
                  <a:srgbClr val="000000"/>
                </a:solidFill>
              </a:rPr>
              <a:t>=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US">
                <a:solidFill>
                  <a:srgbClr val="000000"/>
                </a:solidFill>
              </a:rPr>
              <a:t>6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IN">
                <a:solidFill>
                  <a:srgbClr val="000000"/>
                </a:solidFill>
              </a:rPr>
              <a:t>π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IN">
                <a:solidFill>
                  <a:srgbClr val="000000"/>
                </a:solidFill>
              </a:rPr>
              <a:t>ɳ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US">
                <a:solidFill>
                  <a:srgbClr val="000000"/>
                </a:solidFill>
              </a:rPr>
              <a:t>r</a:t>
            </a:r>
            <a:r>
              <a:rPr altLang="en-US" sz="3600" lang="en-US">
                <a:solidFill>
                  <a:srgbClr val="000000"/>
                </a:solidFill>
              </a:rPr>
              <a:t> </a:t>
            </a:r>
            <a:r>
              <a:rPr altLang="en-US" sz="3600" lang="en-US">
                <a:solidFill>
                  <a:srgbClr val="000000"/>
                </a:solidFill>
              </a:rPr>
              <a:t>v</a:t>
            </a:r>
            <a:endParaRPr altLang="en-US" sz="3600" lang="en-US">
              <a:solidFill>
                <a:srgbClr val="000000"/>
              </a:solidFill>
            </a:endParaRPr>
          </a:p>
        </p:txBody>
      </p:sp>
      <p:sp>
        <p:nvSpPr>
          <p:cNvPr id="1048601" name="Rectangles 1048590"/>
          <p:cNvSpPr/>
          <p:nvPr/>
        </p:nvSpPr>
        <p:spPr>
          <a:xfrm>
            <a:off x="566737" y="1566862"/>
            <a:ext cx="1417637" cy="5740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2800" lang="en-IN">
                <a:solidFill>
                  <a:srgbClr val="000000"/>
                </a:solidFill>
              </a:rPr>
              <a:t>या</a:t>
            </a:r>
            <a:endParaRPr altLang="en-US" sz="2800" lang="en-IN">
              <a:solidFill>
                <a:srgbClr val="000000"/>
              </a:solidFill>
            </a:endParaRPr>
          </a:p>
        </p:txBody>
      </p:sp>
      <p:sp>
        <p:nvSpPr>
          <p:cNvPr id="1048602" name="Rectangles 1048591"/>
          <p:cNvSpPr/>
          <p:nvPr/>
        </p:nvSpPr>
        <p:spPr>
          <a:xfrm>
            <a:off x="566737" y="2101850"/>
            <a:ext cx="7597775" cy="574039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2800" lang="en-US">
                <a:solidFill>
                  <a:srgbClr val="000000"/>
                </a:solidFill>
              </a:rPr>
              <a:t>(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जहां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6</a:t>
            </a:r>
            <a:r>
              <a:rPr altLang="en-US" sz="2800" lang="en-IN">
                <a:solidFill>
                  <a:srgbClr val="000000"/>
                </a:solidFill>
              </a:rPr>
              <a:t>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अनुक्रमानुपाती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नियतांक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है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l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endParaRPr altLang="en-US" sz="2800" lang="en-US">
              <a:solidFill>
                <a:srgbClr val="000000"/>
              </a:solidFill>
            </a:endParaRPr>
          </a:p>
        </p:txBody>
      </p:sp>
      <p:sp>
        <p:nvSpPr>
          <p:cNvPr id="1048603" name="Rectangles 1048592"/>
          <p:cNvSpPr/>
          <p:nvPr/>
        </p:nvSpPr>
        <p:spPr>
          <a:xfrm>
            <a:off x="566737" y="3175000"/>
            <a:ext cx="6808787" cy="12344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b="1" sz="3200" i="1" lang="en-IN">
                <a:solidFill>
                  <a:srgbClr val="000000"/>
                </a:solidFill>
              </a:rPr>
              <a:t>स्टोक के नियम की शर्तें-
</a:t>
            </a:r>
            <a:endParaRPr altLang="en-US" b="1" sz="3200" i="1" lang="en-IN">
              <a:solidFill>
                <a:srgbClr val="000000"/>
              </a:solidFill>
            </a:endParaRPr>
          </a:p>
        </p:txBody>
      </p:sp>
      <p:sp>
        <p:nvSpPr>
          <p:cNvPr id="1048604" name="Rectangles 1048593"/>
          <p:cNvSpPr/>
          <p:nvPr/>
        </p:nvSpPr>
        <p:spPr>
          <a:xfrm>
            <a:off x="566737" y="3805237"/>
            <a:ext cx="7473950" cy="10566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2800" lang="en-US">
                <a:solidFill>
                  <a:srgbClr val="000000"/>
                </a:solidFill>
              </a:rPr>
              <a:t>1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तरल (या द्रव) समांगी तथा श्यान हो।
</a:t>
            </a:r>
            <a:endParaRPr altLang="en-US" sz="2800" lang="en-IN">
              <a:solidFill>
                <a:srgbClr val="000000"/>
              </a:solidFill>
            </a:endParaRPr>
          </a:p>
        </p:txBody>
      </p:sp>
      <p:sp>
        <p:nvSpPr>
          <p:cNvPr id="1048605" name="Rectangles 1048594"/>
          <p:cNvSpPr/>
          <p:nvPr/>
        </p:nvSpPr>
        <p:spPr>
          <a:xfrm>
            <a:off x="515937" y="4713287"/>
            <a:ext cx="7169150" cy="10566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2800" lang="en-US">
                <a:solidFill>
                  <a:srgbClr val="000000"/>
                </a:solidFill>
              </a:rPr>
              <a:t>2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वस्तु दृढ़ तथा उसका पृष्ठ चिकना हो।
</a:t>
            </a:r>
            <a:endParaRPr altLang="en-US" sz="2800" lang="en-IN">
              <a:solidFill>
                <a:srgbClr val="000000"/>
              </a:solidFill>
            </a:endParaRPr>
          </a:p>
        </p:txBody>
      </p:sp>
      <p:sp>
        <p:nvSpPr>
          <p:cNvPr id="1048606" name="Rectangles 1048595"/>
          <p:cNvSpPr/>
          <p:nvPr/>
        </p:nvSpPr>
        <p:spPr>
          <a:xfrm>
            <a:off x="515937" y="5641975"/>
            <a:ext cx="7065962" cy="10566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2800" lang="en-US">
                <a:solidFill>
                  <a:srgbClr val="000000"/>
                </a:solidFill>
              </a:rPr>
              <a:t>3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वस्तु का वेग तरल के क्रांतिक वेग से कम हो।
</a:t>
            </a:r>
            <a:endParaRPr altLang="en-US" sz="2800" lang="en-I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4" name="Rectangles 1048596"/>
          <p:cNvSpPr/>
          <p:nvPr/>
        </p:nvSpPr>
        <p:spPr>
          <a:xfrm>
            <a:off x="466725" y="1474787"/>
            <a:ext cx="4572000" cy="10566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2800" lang="en-US">
                <a:solidFill>
                  <a:srgbClr val="000000"/>
                </a:solidFill>
              </a:rPr>
              <a:t>5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तरल का विस्तार अनंत हो।
</a:t>
            </a:r>
            <a:endParaRPr altLang="en-US" sz="2800" lang="en-IN">
              <a:solidFill>
                <a:srgbClr val="000000"/>
              </a:solidFill>
            </a:endParaRPr>
          </a:p>
        </p:txBody>
      </p:sp>
      <p:sp>
        <p:nvSpPr>
          <p:cNvPr id="1048595" name="Rectangles 1048597"/>
          <p:cNvSpPr/>
          <p:nvPr/>
        </p:nvSpPr>
        <p:spPr>
          <a:xfrm>
            <a:off x="466725" y="693737"/>
            <a:ext cx="7319962" cy="574039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sz="2800" lang="en-US">
                <a:solidFill>
                  <a:srgbClr val="000000"/>
                </a:solidFill>
              </a:rPr>
              <a:t>4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गोलाकार वस्तु का आकार अत्यन्त सूक्ष्म हो।</a:t>
            </a:r>
            <a:endParaRPr altLang="en-US" sz="2800" lang="en-IN">
              <a:solidFill>
                <a:srgbClr val="000000"/>
              </a:solidFill>
            </a:endParaRPr>
          </a:p>
        </p:txBody>
      </p:sp>
      <p:sp>
        <p:nvSpPr>
          <p:cNvPr id="1048596" name="Rectangles 1048598"/>
          <p:cNvSpPr/>
          <p:nvPr/>
        </p:nvSpPr>
        <p:spPr>
          <a:xfrm>
            <a:off x="466725" y="2405062"/>
            <a:ext cx="8151812" cy="16281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1" fontAlgn="base" hangingPunct="1" indent="0" latinLnBrk="1" marL="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1pPr>
            <a:lvl2pPr algn="l" eaLnBrk="1" fontAlgn="base" hangingPunct="1" indent="0" latinLnBrk="1" marL="4572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2pPr>
            <a:lvl3pPr algn="l" eaLnBrk="1" fontAlgn="base" hangingPunct="1" indent="0" latinLnBrk="1" marL="9144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3pPr>
            <a:lvl4pPr algn="l" eaLnBrk="1" fontAlgn="base" hangingPunct="1" indent="0" latinLnBrk="1" marL="13716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4pPr>
            <a:lvl5pPr algn="l" eaLnBrk="1" fontAlgn="base" hangingPunct="1" indent="0" latinLnBrk="1" marL="1828800">
              <a:buFontTx/>
              <a:buNone/>
              <a:defRPr b="0" sz="18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defRPr>
            </a:lvl5pPr>
          </a:lstStyle>
          <a:p>
            <a:pPr lvl="0"/>
            <a:r>
              <a:rPr altLang="en-US" b="1" sz="3200" i="1" lang="en-IN">
                <a:solidFill>
                  <a:srgbClr val="000000"/>
                </a:solidFill>
              </a:rPr>
              <a:t>विमीय विधि से स्टोक के नियम निगमन</a:t>
            </a:r>
            <a:r>
              <a:rPr altLang="en-US" b="1" sz="3200" i="1" lang="en-US">
                <a:solidFill>
                  <a:srgbClr val="000000"/>
                </a:solidFill>
              </a:rPr>
              <a:t> </a:t>
            </a:r>
            <a:r>
              <a:rPr altLang="en-US" sz="2800" lang="en-IN">
                <a:solidFill>
                  <a:srgbClr val="000000"/>
                </a:solidFill>
              </a:rPr>
              <a:t>- श्यान बल F, तरल का श्यानता गुणांक </a:t>
            </a:r>
            <a:r>
              <a:rPr altLang="en-US" sz="2800" lang="en-IN">
                <a:solidFill>
                  <a:srgbClr val="000000"/>
                </a:solidFill>
              </a:rPr>
              <a:t>ɳ</a:t>
            </a:r>
            <a:r>
              <a:rPr altLang="en-US" sz="2800" lang="en-IN">
                <a:solidFill>
                  <a:srgbClr val="000000"/>
                </a:solidFill>
              </a:rPr>
              <a:t> , वस्तु की त्रिज्या r तथा वस्तु के वेग v पर निर्भर करता है।</a:t>
            </a:r>
            <a:endParaRPr altLang="en-US" sz="2800" lang="en-IN">
              <a:solidFill>
                <a:srgbClr val="000000"/>
              </a:solidFill>
            </a:endParaRPr>
          </a:p>
        </p:txBody>
      </p:sp>
      <p:sp>
        <p:nvSpPr>
          <p:cNvPr id="1048597" name="Rectangles 1048599"/>
          <p:cNvSpPr>
            <a:spLocks noChangeAspect="1" noMove="1" noResize="1" noRot="1" noAdjustHandles="1" noEditPoints="1" noChangeArrowheads="1" noChangeShapeType="1" noTextEdit="1"/>
          </p:cNvSpPr>
          <p:nvPr/>
        </p:nvSpPr>
        <p:spPr>
          <a:xfrm>
            <a:off x="874712" y="3816350"/>
            <a:ext cx="7543800" cy="1814830"/>
          </a:xfrm>
          <a:prstGeom prst="rect"/>
          <a:blipFill rotWithShape="1">
            <a:blip xmlns:r="http://schemas.openxmlformats.org/officeDocument/2006/relationships" r:embed="rId1"/>
            <a:stretch>
              <a:fillRect l="-4" t="-2379" r="4"/>
            </a:stretch>
          </a:blipFill>
          <a:ln>
            <a:noFill/>
          </a:ln>
        </p:spPr>
        <p:txBody>
          <a:bodyPr/>
          <a:p>
            <a:r>
              <a:rPr altLang="en-US" lang="en-US">
                <a:noFill/>
              </a:rPr>
              <a:t> </a:t>
            </a:r>
          </a:p>
        </p:txBody>
      </p:sp>
      <p:sp>
        <p:nvSpPr>
          <p:cNvPr id="1048598" name="Text Box 101"/>
          <p:cNvSpPr txBox="1">
            <a:spLocks noChangeAspect="1" noMove="1" noResize="1" noRot="1" noAdjustHandles="1" noEditPoints="1" noChangeArrowheads="1" noChangeShapeType="1" noTextEdit="1"/>
          </p:cNvSpPr>
          <p:nvPr/>
        </p:nvSpPr>
        <p:spPr>
          <a:xfrm>
            <a:off x="1395730" y="5542915"/>
            <a:ext cx="6033135" cy="1198880"/>
          </a:xfrm>
          <a:prstGeom prst="rect"/>
          <a:blipFill rotWithShape="1">
            <a:blip xmlns:r="http://schemas.openxmlformats.org/officeDocument/2006/relationships" r:embed="rId2"/>
            <a:stretch>
              <a:fillRect t="-2542"/>
            </a:stretch>
          </a:blipFill>
          <a:ln w="9525">
            <a:noFill/>
          </a:ln>
        </p:spPr>
        <p:txBody>
          <a:bodyPr/>
          <a:p>
            <a:r>
              <a:rPr altLang="en-US" lang="en-US">
                <a:noFill/>
              </a:rPr>
              <a:t> </a:t>
            </a:r>
          </a:p>
        </p:txBody>
      </p:sp>
      <p:pic>
        <p:nvPicPr>
          <p:cNvPr id="2097156" name="Picture 3" descr="images (2)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6767195" y="3594735"/>
            <a:ext cx="1781175" cy="2562225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77019" y="17261"/>
            <a:ext cx="9201833" cy="6714987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/>
      </p:grpSpPr>
      <p:sp>
        <p:nvSpPr>
          <p:cNvPr id="1048593" name="Text Box 2"/>
          <p:cNvSpPr txBox="1"/>
          <p:nvPr/>
        </p:nvSpPr>
        <p:spPr>
          <a:xfrm>
            <a:off x="2674620" y="2322830"/>
            <a:ext cx="4669155" cy="2606040"/>
          </a:xfrm>
          <a:prstGeom prst="rect"/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</a:bodyPr>
          <a:p>
            <a:r>
              <a:rPr sz="7200" lang="en-US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latin typeface="Birds of Paradise  Personal use" charset="0"/>
                <a:cs typeface="Birds of Paradise  Personal use" charset="0"/>
              </a:rPr>
              <a:t>Thank you....</a:t>
            </a:r>
            <a:endParaRPr sz="7200" lang="en-US">
              <a:solidFill>
                <a:schemeClr val="tx1"/>
              </a:solidFill>
              <a:effectLst>
                <a:outerShdw algn="tl" blurRad="38100" dir="2700000" dist="19050" rotWithShape="0">
                  <a:schemeClr val="dk1">
                    <a:alpha val="40000"/>
                  </a:schemeClr>
                </a:outerShdw>
              </a:effectLst>
              <a:latin typeface="Birds of Paradise  Personal use" charset="0"/>
              <a:cs typeface="Birds of Paradise  Personal use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Presentation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Note 9 Pro</dc:creator>
  <cp:lastModifiedBy>pi</cp:lastModifiedBy>
  <dcterms:created xsi:type="dcterms:W3CDTF">2021-07-25T19:41:35Z</dcterms:created>
  <dcterms:modified xsi:type="dcterms:W3CDTF">2021-07-26T08:10:05Z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1033-11.2.0.10176</vt:lpwstr>
  </property>
  <property fmtid="{D5CDD505-2E9C-101B-9397-08002B2CF9AE}" pid="3" name="ICV">
    <vt:lpwstr>b1bafd3e7e514cb7b755ad4c9881b0e8</vt:lpwstr>
  </property>
</Properties>
</file>